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5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0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0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3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7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8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1C23-FEDD-45E8-969A-416416BAB6D3}" type="datetimeFigureOut">
              <a:rPr lang="en-GB" smtClean="0"/>
              <a:pPr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7C0-C6C1-4E0D-B3E2-86DB4BFAC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149" y="133610"/>
            <a:ext cx="105678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Morning Prayer</a:t>
            </a:r>
          </a:p>
          <a:p>
            <a:pPr algn="ctr"/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Ik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oankaar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satgur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prasaad</a:t>
            </a:r>
            <a:endParaRPr lang="en-GB" sz="2400" b="0" i="0" u="none" strike="noStrike" baseline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gauri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baavan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akhri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mehalaa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panjva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salok</a:t>
            </a:r>
            <a:r>
              <a:rPr lang="en-GB" sz="2400" b="0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mata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pithaa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suaami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parmesuraa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sakhaa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agiaan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bhanjan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bandhip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sehodharaa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daathaa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naam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updhesai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manth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nirodharaa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saanth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budhh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moorath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paaras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paras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teerath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amrit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sarovar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giaan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majan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apranparaa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karthaa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sabh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paap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harthaa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patith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pavith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aadh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jugaadh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jug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jug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manth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jap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udhharaa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sangath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prabh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mel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kirpaa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hum moor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paapi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jith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lag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tharaa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satgur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paarbrahm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parmesar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gurdev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nanak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har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namaskaraa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||1|| </a:t>
            </a:r>
          </a:p>
        </p:txBody>
      </p:sp>
      <p:pic>
        <p:nvPicPr>
          <p:cNvPr id="3" name="Mor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525" y="0"/>
            <a:ext cx="1046334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100" b="1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Lunchtime Prayer </a:t>
            </a:r>
          </a:p>
          <a:p>
            <a:pPr algn="ctr"/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Pauree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</a:p>
          <a:p>
            <a:r>
              <a:rPr lang="en-GB" sz="2800" dirty="0" err="1">
                <a:latin typeface="Comic Sans MS" panose="030F0702030302020204" pitchFamily="66" charset="0"/>
              </a:rPr>
              <a:t>dhadhaa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dhaathaa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ek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hai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sabh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dhevanhaar</a:t>
            </a:r>
            <a:r>
              <a:rPr lang="en-GB" sz="28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800" dirty="0" err="1">
                <a:latin typeface="Comic Sans MS" panose="030F0702030302020204" pitchFamily="66" charset="0"/>
              </a:rPr>
              <a:t>dhendhae</a:t>
            </a:r>
            <a:r>
              <a:rPr lang="en-GB" sz="2800" dirty="0">
                <a:latin typeface="Comic Sans MS" panose="030F0702030302020204" pitchFamily="66" charset="0"/>
              </a:rPr>
              <a:t> thot n </a:t>
            </a:r>
            <a:r>
              <a:rPr lang="en-GB" sz="2800" dirty="0" err="1">
                <a:latin typeface="Comic Sans MS" panose="030F0702030302020204" pitchFamily="66" charset="0"/>
              </a:rPr>
              <a:t>aavee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aganath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bharae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bhandaar</a:t>
            </a:r>
            <a:r>
              <a:rPr lang="en-GB" sz="28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800" dirty="0" err="1">
                <a:latin typeface="Comic Sans MS" panose="030F0702030302020204" pitchFamily="66" charset="0"/>
              </a:rPr>
              <a:t>jis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dhaa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dhithaa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khaavanaa</a:t>
            </a:r>
            <a:r>
              <a:rPr lang="en-GB" sz="2800" dirty="0">
                <a:latin typeface="Comic Sans MS" panose="030F0702030302020204" pitchFamily="66" charset="0"/>
              </a:rPr>
              <a:t> this </a:t>
            </a:r>
            <a:r>
              <a:rPr lang="en-GB" sz="2800" dirty="0" err="1">
                <a:latin typeface="Comic Sans MS" panose="030F0702030302020204" pitchFamily="66" charset="0"/>
              </a:rPr>
              <a:t>keheeai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saabaas</a:t>
            </a:r>
            <a:r>
              <a:rPr lang="en-GB" sz="28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800" dirty="0" err="1">
                <a:latin typeface="Comic Sans MS" panose="030F0702030302020204" pitchFamily="66" charset="0"/>
              </a:rPr>
              <a:t>nanak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hukam</a:t>
            </a:r>
            <a:r>
              <a:rPr lang="en-GB" sz="2800" dirty="0">
                <a:latin typeface="Comic Sans MS" panose="030F0702030302020204" pitchFamily="66" charset="0"/>
              </a:rPr>
              <a:t> n </a:t>
            </a:r>
            <a:r>
              <a:rPr lang="en-GB" sz="2800" dirty="0" err="1">
                <a:latin typeface="Comic Sans MS" panose="030F0702030302020204" pitchFamily="66" charset="0"/>
              </a:rPr>
              <a:t>chalaee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naal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khasam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chalai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ardaas</a:t>
            </a:r>
            <a:r>
              <a:rPr lang="en-GB" sz="28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800" dirty="0" err="1">
                <a:latin typeface="Comic Sans MS" panose="030F0702030302020204" pitchFamily="66" charset="0"/>
              </a:rPr>
              <a:t>iko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dhaathaa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mangeeai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sabh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kishh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palai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paae</a:t>
            </a:r>
            <a:r>
              <a:rPr lang="en-GB" sz="28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man than </a:t>
            </a:r>
            <a:r>
              <a:rPr lang="en-GB" sz="2800" dirty="0" err="1">
                <a:latin typeface="Comic Sans MS" panose="030F0702030302020204" pitchFamily="66" charset="0"/>
              </a:rPr>
              <a:t>saas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giraas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prabh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iko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ik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dhhiaae</a:t>
            </a:r>
            <a:r>
              <a:rPr lang="en-GB" sz="28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Nanak </a:t>
            </a:r>
            <a:r>
              <a:rPr lang="en-GB" sz="2800" dirty="0" err="1">
                <a:latin typeface="Comic Sans MS" panose="030F0702030302020204" pitchFamily="66" charset="0"/>
              </a:rPr>
              <a:t>naam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chardikala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tere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bhanae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sarbat</a:t>
            </a:r>
            <a:r>
              <a:rPr lang="en-GB" sz="2800" dirty="0">
                <a:latin typeface="Comic Sans MS" panose="030F0702030302020204" pitchFamily="66" charset="0"/>
              </a:rPr>
              <a:t> da </a:t>
            </a:r>
            <a:r>
              <a:rPr lang="en-GB" sz="2800" dirty="0" err="1">
                <a:latin typeface="Comic Sans MS" panose="030F0702030302020204" pitchFamily="66" charset="0"/>
              </a:rPr>
              <a:t>bhalla</a:t>
            </a:r>
            <a:r>
              <a:rPr lang="en-GB" sz="2800" dirty="0">
                <a:latin typeface="Comic Sans MS" panose="030F0702030302020204" pitchFamily="66" charset="0"/>
              </a:rPr>
              <a:t> || </a:t>
            </a:r>
          </a:p>
        </p:txBody>
      </p:sp>
      <p:pic>
        <p:nvPicPr>
          <p:cNvPr id="3" name="Lunch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85" y="0"/>
            <a:ext cx="9074331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100" b="1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Afternoon Prayer 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Bilaaval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mehalaa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5 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thaathee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vaao</a:t>
            </a:r>
            <a:r>
              <a:rPr lang="en-GB" sz="2400" dirty="0">
                <a:latin typeface="Comic Sans MS" panose="030F0702030302020204" pitchFamily="66" charset="0"/>
              </a:rPr>
              <a:t> n </a:t>
            </a:r>
            <a:r>
              <a:rPr lang="en-GB" sz="2400" dirty="0" err="1">
                <a:latin typeface="Comic Sans MS" panose="030F0702030302020204" pitchFamily="66" charset="0"/>
              </a:rPr>
              <a:t>lagaee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parbrehm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saranaaee</a:t>
            </a:r>
            <a:r>
              <a:rPr lang="en-GB" sz="24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dirty="0" err="1">
                <a:latin typeface="Comic Sans MS" panose="030F0702030302020204" pitchFamily="66" charset="0"/>
              </a:rPr>
              <a:t>chougiradh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hamaarai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raam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kaar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dukh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lagai</a:t>
            </a:r>
            <a:r>
              <a:rPr lang="en-GB" sz="2400" dirty="0">
                <a:latin typeface="Comic Sans MS" panose="030F0702030302020204" pitchFamily="66" charset="0"/>
              </a:rPr>
              <a:t> n </a:t>
            </a:r>
            <a:r>
              <a:rPr lang="en-GB" sz="2400" dirty="0" err="1">
                <a:latin typeface="Comic Sans MS" panose="030F0702030302020204" pitchFamily="66" charset="0"/>
              </a:rPr>
              <a:t>bhaai</a:t>
            </a:r>
            <a:r>
              <a:rPr lang="en-GB" sz="2400" dirty="0">
                <a:latin typeface="Comic Sans MS" panose="030F0702030302020204" pitchFamily="66" charset="0"/>
              </a:rPr>
              <a:t> ||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satgur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pooraa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bhettiaa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jin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banath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banaaee</a:t>
            </a:r>
            <a:r>
              <a:rPr lang="en-GB" sz="24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dirty="0" err="1">
                <a:latin typeface="Comic Sans MS" panose="030F0702030302020204" pitchFamily="66" charset="0"/>
              </a:rPr>
              <a:t>raam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naam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aukhadh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dhiyaa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ekaa</a:t>
            </a:r>
            <a:r>
              <a:rPr lang="en-GB" sz="2400" dirty="0">
                <a:latin typeface="Comic Sans MS" panose="030F0702030302020204" pitchFamily="66" charset="0"/>
              </a:rPr>
              <a:t> liv </a:t>
            </a:r>
            <a:r>
              <a:rPr lang="en-GB" sz="2400" dirty="0" err="1">
                <a:latin typeface="Comic Sans MS" panose="030F0702030302020204" pitchFamily="66" charset="0"/>
              </a:rPr>
              <a:t>laaee</a:t>
            </a:r>
            <a:r>
              <a:rPr lang="en-GB" sz="2400" dirty="0">
                <a:latin typeface="Comic Sans MS" panose="030F0702030302020204" pitchFamily="66" charset="0"/>
              </a:rPr>
              <a:t> ||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|| </a:t>
            </a:r>
            <a:r>
              <a:rPr lang="en-GB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rehaao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||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>
                <a:latin typeface="Comic Sans MS" panose="030F0702030302020204" pitchFamily="66" charset="0"/>
              </a:rPr>
              <a:t>raakh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leeae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thhin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rakhanhaar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sabh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biaadhh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mittaaee</a:t>
            </a:r>
            <a:r>
              <a:rPr lang="en-GB" sz="2400" dirty="0">
                <a:latin typeface="Comic Sans MS" panose="030F0702030302020204" pitchFamily="66" charset="0"/>
              </a:rPr>
              <a:t> || </a:t>
            </a:r>
          </a:p>
          <a:p>
            <a:r>
              <a:rPr lang="en-GB" sz="2400" dirty="0" err="1">
                <a:latin typeface="Comic Sans MS" panose="030F0702030302020204" pitchFamily="66" charset="0"/>
              </a:rPr>
              <a:t>kahu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nanak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kirpaa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bheaee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prabh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bheae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sahaaee</a:t>
            </a:r>
            <a:r>
              <a:rPr lang="en-GB" sz="2400" dirty="0">
                <a:latin typeface="Comic Sans MS" panose="030F0702030302020204" pitchFamily="66" charset="0"/>
              </a:rPr>
              <a:t>|| </a:t>
            </a:r>
          </a:p>
        </p:txBody>
      </p:sp>
      <p:pic>
        <p:nvPicPr>
          <p:cNvPr id="3" name="Afterno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223</Words>
  <Application>Microsoft Macintosh PowerPoint</Application>
  <PresentationFormat>Widescreen</PresentationFormat>
  <Paragraphs>40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>Seva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Kaur</dc:creator>
  <cp:lastModifiedBy>Microsoft Office User</cp:lastModifiedBy>
  <cp:revision>6</cp:revision>
  <dcterms:created xsi:type="dcterms:W3CDTF">2019-11-28T12:59:18Z</dcterms:created>
  <dcterms:modified xsi:type="dcterms:W3CDTF">2021-05-11T18:37:50Z</dcterms:modified>
</cp:coreProperties>
</file>